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20"/>
  </p:notesMasterIdLst>
  <p:sldIdLst>
    <p:sldId id="257" r:id="rId5"/>
    <p:sldId id="258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2" r:id="rId18"/>
    <p:sldId id="281" r:id="rId19"/>
  </p:sldIdLst>
  <p:sldSz cx="12192000" cy="6858000"/>
  <p:notesSz cx="6858000" cy="9144000"/>
  <p:embeddedFontLs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SamsungOne 450C" charset="0"/>
      <p:regular r:id="rId25"/>
    </p:embeddedFont>
    <p:embeddedFont>
      <p:font typeface="SamsungOne 800C" charset="0"/>
      <p:bold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>
        <p:scale>
          <a:sx n="119" d="100"/>
          <a:sy n="119" d="100"/>
        </p:scale>
        <p:origin x="-96" y="-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23.05.2022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3894" y="2871536"/>
            <a:ext cx="9144000" cy="872859"/>
          </a:xfrm>
        </p:spPr>
        <p:txBody>
          <a:bodyPr>
            <a:normAutofit/>
          </a:bodyPr>
          <a:lstStyle/>
          <a:p>
            <a:r>
              <a:rPr lang="ru-RU" sz="4400" b="1" dirty="0" smtClean="0"/>
              <a:t>Шашки</a:t>
            </a:r>
            <a:endParaRPr lang="ru-RU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2021" y="4117210"/>
            <a:ext cx="9144000" cy="1850454"/>
          </a:xfrm>
        </p:spPr>
        <p:txBody>
          <a:bodyPr>
            <a:noAutofit/>
          </a:bodyPr>
          <a:lstStyle/>
          <a:p>
            <a:r>
              <a:rPr lang="ru-RU" dirty="0" smtClean="0"/>
              <a:t>Город: Новосибирск</a:t>
            </a:r>
          </a:p>
          <a:p>
            <a:r>
              <a:rPr lang="ru-RU" dirty="0" smtClean="0"/>
              <a:t>Площадка: Инженерный лицей НГТУ</a:t>
            </a:r>
          </a:p>
          <a:p>
            <a:r>
              <a:rPr lang="ru-RU" dirty="0" smtClean="0"/>
              <a:t>Учащийся: Журбин Альберт</a:t>
            </a:r>
          </a:p>
          <a:p>
            <a:r>
              <a:rPr lang="ru-RU" dirty="0" smtClean="0"/>
              <a:t>Преподаватель: </a:t>
            </a:r>
            <a:r>
              <a:rPr lang="ru-RU" dirty="0" err="1" smtClean="0"/>
              <a:t>Муль</a:t>
            </a:r>
            <a:r>
              <a:rPr lang="ru-RU" dirty="0" smtClean="0"/>
              <a:t> Павел </a:t>
            </a:r>
            <a:r>
              <a:rPr lang="ru-RU" dirty="0" err="1" smtClean="0"/>
              <a:t>Фридрихович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24.05.2022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24.05.2022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приложения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443" y="930698"/>
            <a:ext cx="2719051" cy="5438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122" y="930698"/>
            <a:ext cx="2719051" cy="5438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639" y="930698"/>
            <a:ext cx="2719052" cy="5438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6068777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24.05.2022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приложения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51" y="890500"/>
            <a:ext cx="2775202" cy="5550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357" y="890500"/>
            <a:ext cx="2775202" cy="5550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170" y="890500"/>
            <a:ext cx="2775202" cy="5550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1916046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24.05.2022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Реализация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655" y="930442"/>
            <a:ext cx="6194470" cy="5610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4470231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24.05.2022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Перспективы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263232" y="1567934"/>
            <a:ext cx="870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sz="2400" dirty="0" smtClean="0"/>
              <a:t>Добавить другие режимы игры, помимо классических шашек;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400" dirty="0" smtClean="0"/>
              <a:t>Реализовать возможность игры по сети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77414919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Ссылка на приложение</a:t>
            </a:r>
            <a:endParaRPr lang="ru-RU" dirty="0"/>
          </a:p>
        </p:txBody>
      </p:sp>
      <p:pic>
        <p:nvPicPr>
          <p:cNvPr id="1026" name="Picture 2" descr="http://qrcoder.ru/code/?https%3A%2F%2Fgithub.com%2F11330261820%2Fmycheckers%2Freleases%2Fdownload%2F2%2Fapp-debug.apk&amp;4&amp;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675" y="1147680"/>
            <a:ext cx="4877970" cy="48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577560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3894" y="2871536"/>
            <a:ext cx="9144000" cy="872859"/>
          </a:xfrm>
        </p:spPr>
        <p:txBody>
          <a:bodyPr>
            <a:normAutofit/>
          </a:bodyPr>
          <a:lstStyle/>
          <a:p>
            <a:r>
              <a:rPr lang="ru-RU" sz="4400" b="1" dirty="0" smtClean="0"/>
              <a:t>Индивидуальный проект: Шашки</a:t>
            </a:r>
            <a:endParaRPr lang="ru-RU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2021" y="4117210"/>
            <a:ext cx="9144000" cy="1850454"/>
          </a:xfrm>
        </p:spPr>
        <p:txBody>
          <a:bodyPr>
            <a:noAutofit/>
          </a:bodyPr>
          <a:lstStyle/>
          <a:p>
            <a:r>
              <a:rPr lang="ru-RU" dirty="0" smtClean="0"/>
              <a:t>Город: Новосибирск</a:t>
            </a:r>
          </a:p>
          <a:p>
            <a:r>
              <a:rPr lang="ru-RU" dirty="0" smtClean="0"/>
              <a:t>Площадка: Инженерный лицей НГТУ</a:t>
            </a:r>
          </a:p>
          <a:p>
            <a:r>
              <a:rPr lang="ru-RU" dirty="0" smtClean="0"/>
              <a:t>Учащийся: Журбин Альберт</a:t>
            </a:r>
          </a:p>
          <a:p>
            <a:r>
              <a:rPr lang="ru-RU" dirty="0" smtClean="0"/>
              <a:t>Преподаватель: </a:t>
            </a:r>
            <a:r>
              <a:rPr lang="ru-RU" dirty="0" err="1" smtClean="0"/>
              <a:t>Муль</a:t>
            </a:r>
            <a:r>
              <a:rPr lang="ru-RU" dirty="0" smtClean="0"/>
              <a:t> Павел </a:t>
            </a:r>
            <a:r>
              <a:rPr lang="ru-RU" dirty="0" err="1" smtClean="0"/>
              <a:t>Фридрихович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24.05.2022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2531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24.05.2022</a:t>
            </a:r>
          </a:p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834190" y="1380534"/>
            <a:ext cx="10242884" cy="30354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Шашки – это весёлая настольная игра на 2 игроков, которая</a:t>
            </a:r>
          </a:p>
          <a:p>
            <a:pPr marL="0" indent="0">
              <a:buNone/>
            </a:pPr>
            <a:r>
              <a:rPr lang="ru-RU" dirty="0" smtClean="0"/>
              <a:t>развивает логику и стратегическое мышление</a:t>
            </a:r>
          </a:p>
          <a:p>
            <a:r>
              <a:rPr lang="ru-RU" dirty="0" smtClean="0"/>
              <a:t>Задача игрока: срубить все шашки противника или запереть их,</a:t>
            </a:r>
          </a:p>
          <a:p>
            <a:pPr marL="0" indent="0">
              <a:buNone/>
            </a:pPr>
            <a:r>
              <a:rPr lang="ru-RU" dirty="0" smtClean="0"/>
              <a:t>чтобы они не могли ходить</a:t>
            </a:r>
          </a:p>
          <a:p>
            <a:r>
              <a:rPr lang="ru-RU" dirty="0" smtClean="0"/>
              <a:t>Данное игровое приложение позволяет сыграть в шашки 2 </a:t>
            </a:r>
          </a:p>
          <a:p>
            <a:pPr marL="0" indent="0">
              <a:buNone/>
            </a:pPr>
            <a:r>
              <a:rPr lang="ru-RU" dirty="0" smtClean="0"/>
              <a:t>игрокам с одного устройства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приложения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24.05.2022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419" y="929502"/>
            <a:ext cx="2759159" cy="5518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4733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24.05.2022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799" y="931642"/>
            <a:ext cx="2887496" cy="5774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841" y="931642"/>
            <a:ext cx="2887496" cy="5774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95864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24.05.2022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821082" y="867564"/>
            <a:ext cx="2895170" cy="5790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40611" y="882913"/>
            <a:ext cx="2887496" cy="5774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29649" y="882913"/>
            <a:ext cx="2887496" cy="577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65372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24.05.2022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565" y="882913"/>
            <a:ext cx="2887496" cy="577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547" y="882913"/>
            <a:ext cx="2887496" cy="577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519" y="882914"/>
            <a:ext cx="2887495" cy="577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0029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24.05.2022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63130" y="938631"/>
            <a:ext cx="2887495" cy="577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72464" y="930401"/>
            <a:ext cx="2887662" cy="5775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0396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24.05.2022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приложения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736" y="978569"/>
            <a:ext cx="2799348" cy="559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967" y="978569"/>
            <a:ext cx="2799348" cy="559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978569"/>
            <a:ext cx="2799348" cy="559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433408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24.05.2022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приложения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612" y="922422"/>
            <a:ext cx="2783306" cy="5566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57" y="922422"/>
            <a:ext cx="2783306" cy="5566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957" y="922422"/>
            <a:ext cx="2783348" cy="5566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4007346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151</Words>
  <Application>Microsoft Office PowerPoint</Application>
  <PresentationFormat>Произвольный</PresentationFormat>
  <Paragraphs>61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Arial</vt:lpstr>
      <vt:lpstr>Calibri</vt:lpstr>
      <vt:lpstr>SamsungOne 450C</vt:lpstr>
      <vt:lpstr>SamsungOne 800C</vt:lpstr>
      <vt:lpstr>Samsung IT School</vt:lpstr>
      <vt:lpstr>Samsung IT School White</vt:lpstr>
      <vt:lpstr>Samsung IT School En</vt:lpstr>
      <vt:lpstr>Samsung IT School White En</vt:lpstr>
      <vt:lpstr>Шашки</vt:lpstr>
      <vt:lpstr>Введение</vt:lpstr>
      <vt:lpstr>Работа приложения</vt:lpstr>
      <vt:lpstr>Работа приложения</vt:lpstr>
      <vt:lpstr>Работа приложения</vt:lpstr>
      <vt:lpstr>Работа приложения</vt:lpstr>
      <vt:lpstr>Работа приложения</vt:lpstr>
      <vt:lpstr>Работа приложения</vt:lpstr>
      <vt:lpstr>Работа приложения</vt:lpstr>
      <vt:lpstr>Работа приложения</vt:lpstr>
      <vt:lpstr>Работа приложения</vt:lpstr>
      <vt:lpstr>Реализация</vt:lpstr>
      <vt:lpstr>Перспективы</vt:lpstr>
      <vt:lpstr>Ссылка на приложение</vt:lpstr>
      <vt:lpstr>Индивидуальный проект: Шашки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12345a</cp:lastModifiedBy>
  <cp:revision>44</cp:revision>
  <dcterms:created xsi:type="dcterms:W3CDTF">2020-05-25T08:37:09Z</dcterms:created>
  <dcterms:modified xsi:type="dcterms:W3CDTF">2022-05-23T15:50:45Z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